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01 октября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731157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875249"/>
                <a:gridCol w="871476"/>
                <a:gridCol w="724345"/>
                <a:gridCol w="1023037"/>
                <a:gridCol w="151216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выполнения задания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27.2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41.2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72.4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30.3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53.3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31.5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35.7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62.6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69.2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76.4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87.5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Calibri" pitchFamily="34" charset="0"/>
                          <a:cs typeface="Times New Roman" pitchFamily="18" charset="0"/>
                        </a:rPr>
                        <a:t>100 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46.8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3156</TotalTime>
  <Words>211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11-х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Ирина</cp:lastModifiedBy>
  <cp:revision>285</cp:revision>
  <dcterms:created xsi:type="dcterms:W3CDTF">2013-01-09T08:17:17Z</dcterms:created>
  <dcterms:modified xsi:type="dcterms:W3CDTF">2015-10-07T12:29:18Z</dcterms:modified>
</cp:coreProperties>
</file>